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9D76-97D2-49C7-9F7B-C1E370F82C01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F06C-AAAB-4BE1-A4F7-6FDE79BA8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6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9D76-97D2-49C7-9F7B-C1E370F82C01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F06C-AAAB-4BE1-A4F7-6FDE79BA8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28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9D76-97D2-49C7-9F7B-C1E370F82C01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F06C-AAAB-4BE1-A4F7-6FDE79BA8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77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9D76-97D2-49C7-9F7B-C1E370F82C01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F06C-AAAB-4BE1-A4F7-6FDE79BA8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97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9D76-97D2-49C7-9F7B-C1E370F82C01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F06C-AAAB-4BE1-A4F7-6FDE79BA8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6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9D76-97D2-49C7-9F7B-C1E370F82C01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F06C-AAAB-4BE1-A4F7-6FDE79BA8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16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9D76-97D2-49C7-9F7B-C1E370F82C01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F06C-AAAB-4BE1-A4F7-6FDE79BA8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73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9D76-97D2-49C7-9F7B-C1E370F82C01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F06C-AAAB-4BE1-A4F7-6FDE79BA8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8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9D76-97D2-49C7-9F7B-C1E370F82C01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F06C-AAAB-4BE1-A4F7-6FDE79BA8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18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9D76-97D2-49C7-9F7B-C1E370F82C01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F06C-AAAB-4BE1-A4F7-6FDE79BA8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5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9D76-97D2-49C7-9F7B-C1E370F82C01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F06C-AAAB-4BE1-A4F7-6FDE79BA8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4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D76-97D2-49C7-9F7B-C1E370F82C01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BF06C-AAAB-4BE1-A4F7-6FDE79BA8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Вход на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WEB2EDU.RU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через регистрацию на портале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Госуслуг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79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7" y="1153014"/>
            <a:ext cx="7131231" cy="570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4679504" y="4077072"/>
            <a:ext cx="4464496" cy="2664296"/>
          </a:xfrm>
          <a:prstGeom prst="wedgeRectCallout">
            <a:avLst>
              <a:gd name="adj1" fmla="val -108365"/>
              <a:gd name="adj2" fmla="val -46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на страницу </a:t>
            </a:r>
            <a:r>
              <a:rPr lang="en-US" dirty="0" smtClean="0"/>
              <a:t>WEB2EDU.RU</a:t>
            </a:r>
            <a:r>
              <a:rPr lang="ru-RU" dirty="0" smtClean="0"/>
              <a:t>, нажать на значок. Появится сообщение «Аккаунт успешно прикреплен к ЕСИА».</a:t>
            </a:r>
          </a:p>
          <a:p>
            <a:pPr algn="ctr"/>
            <a:r>
              <a:rPr lang="ru-RU" dirty="0" smtClean="0"/>
              <a:t>Для входа в дневник нажать «Вернуться на главную»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69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6611380" cy="528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38564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1. Зайти на сайт </a:t>
            </a:r>
            <a:r>
              <a:rPr lang="en-US" sz="2400" dirty="0" smtClean="0">
                <a:solidFill>
                  <a:srgbClr val="FF0000"/>
                </a:solidFill>
              </a:rPr>
              <a:t>WEB2EDU.RU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749988" y="1834789"/>
            <a:ext cx="2268760" cy="2232248"/>
          </a:xfrm>
          <a:prstGeom prst="wedgeRectCallout">
            <a:avLst>
              <a:gd name="adj1" fmla="val -92690"/>
              <a:gd name="adj2" fmla="val -49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2. Ввести логин и пароль ребенка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1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359352" cy="508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6156176" y="1988840"/>
            <a:ext cx="2520280" cy="1872208"/>
          </a:xfrm>
          <a:prstGeom prst="wedgeRectCallout">
            <a:avLst>
              <a:gd name="adj1" fmla="val -73826"/>
              <a:gd name="adj2" fmla="val -459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 Нажать на ЕСИА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60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33" y="27377"/>
            <a:ext cx="7223448" cy="577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5580112" y="4437112"/>
            <a:ext cx="3024336" cy="1369023"/>
          </a:xfrm>
          <a:prstGeom prst="wedgeRectCallout">
            <a:avLst>
              <a:gd name="adj1" fmla="val -89153"/>
              <a:gd name="adj2" fmla="val -844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 Нажать на </a:t>
            </a:r>
            <a:r>
              <a:rPr lang="en-US" dirty="0" smtClean="0"/>
              <a:t>gosuslugi.ru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81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85" y="188640"/>
            <a:ext cx="7583488" cy="606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7174596" y="1556792"/>
            <a:ext cx="1944216" cy="1224136"/>
          </a:xfrm>
          <a:prstGeom prst="wedgeRectCallout">
            <a:avLst>
              <a:gd name="adj1" fmla="val -69209"/>
              <a:gd name="adj2" fmla="val -68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r>
              <a:rPr lang="ru-RU" dirty="0" smtClean="0"/>
              <a:t>. Нажать Регистрация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88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7331968" cy="586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5004048" y="2276872"/>
            <a:ext cx="3744416" cy="1872208"/>
          </a:xfrm>
          <a:prstGeom prst="wedgeRectCallout">
            <a:avLst>
              <a:gd name="adj1" fmla="val -56821"/>
              <a:gd name="adj2" fmla="val -8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6. Ввести фамилию, имя, телефон ребенка, нажать </a:t>
            </a:r>
            <a:r>
              <a:rPr lang="ru-RU" b="1" dirty="0" smtClean="0"/>
              <a:t>Зарегистрироваться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37960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096" y="0"/>
            <a:ext cx="8196064" cy="655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5940152" y="1196752"/>
            <a:ext cx="3096344" cy="3456384"/>
          </a:xfrm>
          <a:prstGeom prst="wedgeRectCallout">
            <a:avLst>
              <a:gd name="adj1" fmla="val -73679"/>
              <a:gd name="adj2" fmla="val 25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7. На указанный номер придет код , его ввести к окно, ПРОДОЛЖИТЬ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106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34659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5292080" y="2132856"/>
            <a:ext cx="3312368" cy="2376264"/>
          </a:xfrm>
          <a:prstGeom prst="wedgeRectCallout">
            <a:avLst>
              <a:gd name="adj1" fmla="val -67617"/>
              <a:gd name="adj2" fmla="val -31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Придумать и ввести пароль для портала </a:t>
            </a:r>
            <a:r>
              <a:rPr lang="ru-RU" dirty="0" err="1" smtClean="0"/>
              <a:t>госуслуг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4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403976" cy="592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8968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98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Инструкция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zavuch</dc:creator>
  <cp:lastModifiedBy>zavuch</cp:lastModifiedBy>
  <cp:revision>5</cp:revision>
  <dcterms:created xsi:type="dcterms:W3CDTF">2015-09-17T12:51:41Z</dcterms:created>
  <dcterms:modified xsi:type="dcterms:W3CDTF">2015-09-17T13:33:05Z</dcterms:modified>
</cp:coreProperties>
</file>